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0"/>
  </p:notesMasterIdLst>
  <p:sldIdLst>
    <p:sldId id="256" r:id="rId2"/>
    <p:sldId id="264" r:id="rId3"/>
    <p:sldId id="268" r:id="rId4"/>
    <p:sldId id="269" r:id="rId5"/>
    <p:sldId id="270" r:id="rId6"/>
    <p:sldId id="271" r:id="rId7"/>
    <p:sldId id="273" r:id="rId8"/>
    <p:sldId id="274" r:id="rId9"/>
    <p:sldId id="275" r:id="rId10"/>
    <p:sldId id="276" r:id="rId11"/>
    <p:sldId id="277" r:id="rId12"/>
    <p:sldId id="278" r:id="rId13"/>
    <p:sldId id="279" r:id="rId14"/>
    <p:sldId id="280" r:id="rId15"/>
    <p:sldId id="281" r:id="rId16"/>
    <p:sldId id="282" r:id="rId17"/>
    <p:sldId id="283" r:id="rId18"/>
    <p:sldId id="284" r:id="rId19"/>
    <p:sldId id="285" r:id="rId20"/>
    <p:sldId id="286" r:id="rId21"/>
    <p:sldId id="287" r:id="rId22"/>
    <p:sldId id="288" r:id="rId23"/>
    <p:sldId id="289" r:id="rId24"/>
    <p:sldId id="290" r:id="rId25"/>
    <p:sldId id="291" r:id="rId26"/>
    <p:sldId id="293" r:id="rId27"/>
    <p:sldId id="294" r:id="rId28"/>
    <p:sldId id="295" r:id="rId29"/>
    <p:sldId id="292" r:id="rId30"/>
    <p:sldId id="296" r:id="rId31"/>
    <p:sldId id="297" r:id="rId32"/>
    <p:sldId id="298" r:id="rId33"/>
    <p:sldId id="299" r:id="rId34"/>
    <p:sldId id="300" r:id="rId35"/>
    <p:sldId id="301" r:id="rId36"/>
    <p:sldId id="302" r:id="rId37"/>
    <p:sldId id="303" r:id="rId38"/>
    <p:sldId id="304" r:id="rId39"/>
    <p:sldId id="305" r:id="rId40"/>
    <p:sldId id="306" r:id="rId41"/>
    <p:sldId id="307" r:id="rId42"/>
    <p:sldId id="308" r:id="rId43"/>
    <p:sldId id="309" r:id="rId44"/>
    <p:sldId id="310" r:id="rId45"/>
    <p:sldId id="311" r:id="rId46"/>
    <p:sldId id="312" r:id="rId47"/>
    <p:sldId id="313" r:id="rId48"/>
    <p:sldId id="314" r:id="rId49"/>
    <p:sldId id="315" r:id="rId50"/>
    <p:sldId id="316" r:id="rId51"/>
    <p:sldId id="317" r:id="rId52"/>
    <p:sldId id="318" r:id="rId53"/>
    <p:sldId id="319" r:id="rId54"/>
    <p:sldId id="320" r:id="rId55"/>
    <p:sldId id="321" r:id="rId56"/>
    <p:sldId id="323" r:id="rId57"/>
    <p:sldId id="324" r:id="rId58"/>
    <p:sldId id="325" r:id="rId5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7" d="100"/>
          <a:sy n="77" d="100"/>
        </p:scale>
        <p:origin x="883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4253CD-E15F-477A-8F27-2A2B9EF040E8}" type="datetimeFigureOut">
              <a:rPr lang="en-US" smtClean="0"/>
              <a:t>9/2/2022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21F16C-DF36-4561-8858-EBB2107F80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1884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21F16C-DF36-4561-8858-EBB2107F80D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6597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1C14C1-6E4C-4FA7-B667-1EFF872605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2F6B25-E2B3-4519-BAAA-08CE8FE1DE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684A09-F280-4A5C-BD00-F1540929CE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5D3369-5E7E-45BD-B945-CC999994A682}" type="datetimeFigureOut">
              <a:rPr lang="en-US" smtClean="0"/>
              <a:t>9/2/2022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818A4E-5A7A-4699-92C0-05604A8B09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B1E2A9-A4DE-4A8F-A7F6-8EB5B6605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0E35B-4E52-4133-B2DD-0BB46DECB8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0949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5371AC-4079-4A1F-ACFC-200E4C86D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87228B-6CC2-4D33-961A-8CD93643F5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C05126-F225-4EB2-82D6-9A6F4C62AD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5D3369-5E7E-45BD-B945-CC999994A682}" type="datetimeFigureOut">
              <a:rPr lang="en-US" smtClean="0"/>
              <a:t>9/2/2022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C1A3EB-C22F-48EB-AA05-152D65E332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CAE1FC-4A32-43BD-BDDC-E0A668CBF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0E35B-4E52-4133-B2DD-0BB46DECB8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5680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39ED980-DB5F-45C5-AD9F-BBDB0DB6EC8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6BBF35-1BA5-4336-8B0D-F3DD37D8AC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7194CB-24D2-4441-B858-31F637DF01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5D3369-5E7E-45BD-B945-CC999994A682}" type="datetimeFigureOut">
              <a:rPr lang="en-US" smtClean="0"/>
              <a:t>9/2/2022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CC2807-6E93-487F-AF32-7368E60100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E436B7-C9A5-423F-920B-B9757467B8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0E35B-4E52-4133-B2DD-0BB46DECB8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5269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B7FCD2-0FA2-45BE-9E80-B1B2D6181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025BEF-433D-47BE-AA1C-973E9968B5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6E8D27-68AC-4608-9D10-8AD644F69A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5D3369-5E7E-45BD-B945-CC999994A682}" type="datetimeFigureOut">
              <a:rPr lang="en-US" smtClean="0"/>
              <a:t>9/2/2022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B7D8D9-DBEE-4234-AF06-618D383CA9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6BB96C-0150-4093-BADA-B624BE9E6E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0E35B-4E52-4133-B2DD-0BB46DECB8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9901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A307A-EC13-47E5-ADD1-D517EE08C5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7C6712-5070-41A4-99A7-650FC48EFF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632726-3722-4406-A05A-9E904E5599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5D3369-5E7E-45BD-B945-CC999994A682}" type="datetimeFigureOut">
              <a:rPr lang="en-US" smtClean="0"/>
              <a:t>9/2/2022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0323FC-90F9-42B7-B787-E35315E5D9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6CEB37-A509-4A39-B224-0C8F1E7278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0E35B-4E52-4133-B2DD-0BB46DECB8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3847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A31930-0508-46FC-B519-AB7AAEC61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517BB4-4232-453B-A5A1-E1C0C32CEA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E9BAB5-614B-4DDB-8436-2DAAE3FFE2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C0324C-A836-4017-9F4B-6C0AFD6C6A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5D3369-5E7E-45BD-B945-CC999994A682}" type="datetimeFigureOut">
              <a:rPr lang="en-US" smtClean="0"/>
              <a:t>9/2/2022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A7CFA9-E5EA-42A4-9611-628AF7E6D3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5BD455-2D1B-4DA6-94D1-D6DECC8BE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0E35B-4E52-4133-B2DD-0BB46DECB8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8423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D7B3C2-9196-404B-AA03-50F8A17E71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A12BF8-99CC-418A-BA05-A40916C05A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2B5648-4AD7-49E3-88F9-7A2EEAE429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2515A48-38C0-49DA-A9D1-25D4148463C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382DF22-AE2A-492F-A0A3-13D47A87289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F9BCEC5-FDAE-4722-AF6F-8AB831BF96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5D3369-5E7E-45BD-B945-CC999994A682}" type="datetimeFigureOut">
              <a:rPr lang="en-US" smtClean="0"/>
              <a:t>9/2/2022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7BB5DB0-590C-4487-84A3-DA9564D98F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7D2CEE3-E520-4456-B553-D517BD44D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0E35B-4E52-4133-B2DD-0BB46DECB8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2460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B89317-6F53-466C-B16F-316A80D91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D0DA09D-5BCA-4DE3-8942-07A6768076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5D3369-5E7E-45BD-B945-CC999994A682}" type="datetimeFigureOut">
              <a:rPr lang="en-US" smtClean="0"/>
              <a:t>9/2/2022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5685AA-A8E3-468B-BC02-58907A57A1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F03EC1-6927-4AC0-9FF9-DC0F1CC20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0E35B-4E52-4133-B2DD-0BB46DECB8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5498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408D477-6B80-41F6-9EB6-4B0F4E059A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5D3369-5E7E-45BD-B945-CC999994A682}" type="datetimeFigureOut">
              <a:rPr lang="en-US" smtClean="0"/>
              <a:t>9/2/2022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A18AAF2-8E0F-450D-8ABD-776643896A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68343F-A88B-4CBF-96B1-FCBB7D8AF9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0E35B-4E52-4133-B2DD-0BB46DECB8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3538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A56D3A-908B-450F-ADB8-8979464CCF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4DF632-A26E-417D-978D-C383C5F4D5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FE7EBF-DB87-4FA3-A315-10EB171B5F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E0013F-11A9-4A3A-908B-A34A31A718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5D3369-5E7E-45BD-B945-CC999994A682}" type="datetimeFigureOut">
              <a:rPr lang="en-US" smtClean="0"/>
              <a:t>9/2/2022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EBD397-11BD-4FFA-9352-DF84E1A475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DC003D-E318-4794-862A-F01A549BEF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0E35B-4E52-4133-B2DD-0BB46DECB8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6539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9DEB47-1C6D-4EBB-AE65-191E04E2E8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73AFA8F-32F9-40E8-8A78-11E7A9574E4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7A3DA4-2D0B-4480-B740-FE8484BF6A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3B4C6D-08D9-4F79-9D53-C258A7536C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5D3369-5E7E-45BD-B945-CC999994A682}" type="datetimeFigureOut">
              <a:rPr lang="en-US" smtClean="0"/>
              <a:t>9/2/2022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FA3413-6C86-49AF-ADC2-23977813CA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07F40D-73C8-4B0C-A1B0-AFBC2BD9C0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0E35B-4E52-4133-B2DD-0BB46DECB8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3231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66DE99C-17FF-47CD-8CCE-67E4CD7671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592C52-FCF6-410E-AAB4-F299A6B834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4853FA-136A-4894-ADD7-1CB618A056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5D3369-5E7E-45BD-B945-CC999994A682}" type="datetimeFigureOut">
              <a:rPr lang="en-US" smtClean="0"/>
              <a:t>9/2/2022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874DC6-52BF-413A-961F-D2EDDB0484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6646A5-FDC7-4C55-8F98-0CF903A5FF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C0E35B-4E52-4133-B2DD-0BB46DECB8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0208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6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4AE01DE-8C6A-4563-8D7E-8D245886F8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00" t="2122" r="2689" b="4088"/>
          <a:stretch/>
        </p:blipFill>
        <p:spPr>
          <a:xfrm>
            <a:off x="168967" y="159027"/>
            <a:ext cx="3289851" cy="3087772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E4CF2C7-29FB-4FE6-92CB-BFEF7B5F23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35" t="2576" r="2089" b="3433"/>
          <a:stretch/>
        </p:blipFill>
        <p:spPr>
          <a:xfrm>
            <a:off x="3607904" y="159027"/>
            <a:ext cx="4356720" cy="3087772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BA91981-A903-4011-BEFF-ECE02CB2B5C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60" t="2709" r="2045" b="2053"/>
          <a:stretch/>
        </p:blipFill>
        <p:spPr>
          <a:xfrm>
            <a:off x="168966" y="3611202"/>
            <a:ext cx="5804451" cy="2759781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813647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BF433F8-F5A5-4FD1-9847-0470EB8527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8115" y="208722"/>
            <a:ext cx="4385284" cy="499938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5615618-EE1E-44AA-8E54-B7C68A9927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901" y="208722"/>
            <a:ext cx="4433109" cy="4999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0184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58457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713AE1D-5848-4ED3-86E3-F4BF793651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76" r="1861" b="1475"/>
          <a:stretch/>
        </p:blipFill>
        <p:spPr>
          <a:xfrm>
            <a:off x="5645431" y="374372"/>
            <a:ext cx="4870173" cy="53108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45B61F6-5C2D-48C5-8FEC-964F4A1788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289" t="3766" r="12923" b="4087"/>
          <a:stretch/>
        </p:blipFill>
        <p:spPr>
          <a:xfrm>
            <a:off x="9442180" y="3528392"/>
            <a:ext cx="2014007" cy="215679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271AF73-C5DB-469C-8C36-AB3CF5A8ECA5}"/>
              </a:ext>
            </a:extLst>
          </p:cNvPr>
          <p:cNvSpPr/>
          <p:nvPr/>
        </p:nvSpPr>
        <p:spPr>
          <a:xfrm>
            <a:off x="5645432" y="374372"/>
            <a:ext cx="6089848" cy="539740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06D1A3-3C58-4868-AAAC-C7C0DC06E5B8}"/>
              </a:ext>
            </a:extLst>
          </p:cNvPr>
          <p:cNvSpPr txBox="1"/>
          <p:nvPr/>
        </p:nvSpPr>
        <p:spPr>
          <a:xfrm>
            <a:off x="8690356" y="414126"/>
            <a:ext cx="1098378" cy="369332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IN" dirty="0"/>
              <a:t>LEFT JOIN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5F8B6C1-CF22-41DC-A666-D2D7AFA9171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01" b="47889"/>
          <a:stretch/>
        </p:blipFill>
        <p:spPr>
          <a:xfrm>
            <a:off x="347392" y="381247"/>
            <a:ext cx="5022927" cy="283903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AA48BCC-7734-4557-B911-075CEDEE841B}"/>
              </a:ext>
            </a:extLst>
          </p:cNvPr>
          <p:cNvSpPr/>
          <p:nvPr/>
        </p:nvSpPr>
        <p:spPr>
          <a:xfrm>
            <a:off x="377210" y="381248"/>
            <a:ext cx="5087998" cy="539053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785575-97BF-4CC6-9BE7-F4525A081151}"/>
              </a:ext>
            </a:extLst>
          </p:cNvPr>
          <p:cNvSpPr txBox="1"/>
          <p:nvPr/>
        </p:nvSpPr>
        <p:spPr>
          <a:xfrm>
            <a:off x="3575696" y="434465"/>
            <a:ext cx="1263487" cy="369332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IN" dirty="0"/>
              <a:t>INNER JOIN</a:t>
            </a: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AD8189D-D5BC-478D-B46F-3518988571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85971" y="3570217"/>
            <a:ext cx="2657475" cy="19240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6BC4970-7BE8-4B0D-8522-050E7B0117B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7533" t="51826" r="28742" b="1635"/>
          <a:stretch/>
        </p:blipFill>
        <p:spPr>
          <a:xfrm>
            <a:off x="526775" y="3299791"/>
            <a:ext cx="2136913" cy="2464902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373142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914C8F2-74EA-4D16-B8E8-A1D708FF0BD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38" t="2029" r="1800" b="52943"/>
          <a:stretch/>
        </p:blipFill>
        <p:spPr>
          <a:xfrm>
            <a:off x="162339" y="268018"/>
            <a:ext cx="6126480" cy="4232862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D95B92B-43D1-4864-BB5F-9C2ED98BF4C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07" t="1583" r="1217" b="1288"/>
          <a:stretch/>
        </p:blipFill>
        <p:spPr>
          <a:xfrm>
            <a:off x="6412286" y="268019"/>
            <a:ext cx="5643816" cy="4232862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913316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9A723BC-46CA-430A-9AD7-012F1BF3DE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94" r="3292" b="7356"/>
          <a:stretch/>
        </p:blipFill>
        <p:spPr>
          <a:xfrm>
            <a:off x="258417" y="212658"/>
            <a:ext cx="2408792" cy="3876664"/>
          </a:xfrm>
          <a:prstGeom prst="rect">
            <a:avLst/>
          </a:prstGeom>
          <a:ln w="15875">
            <a:solidFill>
              <a:schemeClr val="tx1">
                <a:alpha val="98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F309521-474A-4F09-BEAB-6C8A6B9AA5C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262"/>
          <a:stretch/>
        </p:blipFill>
        <p:spPr>
          <a:xfrm>
            <a:off x="2677147" y="212657"/>
            <a:ext cx="3601244" cy="3007621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5655B72-03A6-4CF8-BC82-95E0425E6B93}"/>
              </a:ext>
            </a:extLst>
          </p:cNvPr>
          <p:cNvSpPr/>
          <p:nvPr/>
        </p:nvSpPr>
        <p:spPr>
          <a:xfrm>
            <a:off x="248477" y="202718"/>
            <a:ext cx="6039853" cy="388660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3553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14759F3-ABBC-44EC-A164-7CD9476692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41" t="3888"/>
          <a:stretch/>
        </p:blipFill>
        <p:spPr>
          <a:xfrm>
            <a:off x="168964" y="178904"/>
            <a:ext cx="11897139" cy="3939084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429625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3ADB99D-2C10-44EE-AB71-A459D96C6D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65" t="2156" r="678"/>
          <a:stretch/>
        </p:blipFill>
        <p:spPr>
          <a:xfrm>
            <a:off x="268357" y="218662"/>
            <a:ext cx="7981121" cy="4058638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637962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AA41967-0B0E-4755-9BFF-D94E181C69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t="1004" r="256" b="799"/>
          <a:stretch/>
        </p:blipFill>
        <p:spPr>
          <a:xfrm>
            <a:off x="60672" y="228600"/>
            <a:ext cx="5758668" cy="4530169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7DBF522-307C-4281-AD36-4EB6FABF00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65" t="3363" r="1177"/>
          <a:stretch/>
        </p:blipFill>
        <p:spPr>
          <a:xfrm>
            <a:off x="5935338" y="228600"/>
            <a:ext cx="6195989" cy="470863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963334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65271C8-1055-4067-B3CB-6890268058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713" y="205823"/>
            <a:ext cx="5340626" cy="4689737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A9D0B7C-BEBE-4096-A8CB-82039157B7F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98" t="1435" r="1478" b="1321"/>
          <a:stretch/>
        </p:blipFill>
        <p:spPr>
          <a:xfrm>
            <a:off x="5685182" y="205822"/>
            <a:ext cx="4164496" cy="5017709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80649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9A55716-FFD5-4D5A-AB5A-E5E6BEE44F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24" t="3559" r="495" b="2116"/>
          <a:stretch/>
        </p:blipFill>
        <p:spPr>
          <a:xfrm>
            <a:off x="159025" y="159025"/>
            <a:ext cx="11897139" cy="3302409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149419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E8F9BAB-3265-4EA2-860A-B12E6065B1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241" y="293619"/>
            <a:ext cx="7380012" cy="4172387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939939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1EB5784-9AD8-4E6C-AFB3-2A1557C6C8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30" t="2168" r="1984" b="9145"/>
          <a:stretch/>
        </p:blipFill>
        <p:spPr>
          <a:xfrm>
            <a:off x="228600" y="238539"/>
            <a:ext cx="6291470" cy="5178287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ABE297D-27D6-4D6C-B8BA-967A8EAABB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146" t="27401" r="15217" b="16987"/>
          <a:stretch/>
        </p:blipFill>
        <p:spPr>
          <a:xfrm>
            <a:off x="6746721" y="695739"/>
            <a:ext cx="4621696" cy="2733261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D1BBFE3-18B8-406A-A019-BDD0A6DAC18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203" r="67395" b="91124"/>
          <a:stretch/>
        </p:blipFill>
        <p:spPr>
          <a:xfrm>
            <a:off x="6746721" y="248479"/>
            <a:ext cx="1872719" cy="298173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29E16D2-7B2A-4C55-865F-AD2DED3578DF}"/>
              </a:ext>
            </a:extLst>
          </p:cNvPr>
          <p:cNvSpPr/>
          <p:nvPr/>
        </p:nvSpPr>
        <p:spPr>
          <a:xfrm>
            <a:off x="218662" y="228601"/>
            <a:ext cx="11149756" cy="5188226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30839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623F401-426D-4DA9-B2F5-B8D295A967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41" b="1615"/>
          <a:stretch/>
        </p:blipFill>
        <p:spPr>
          <a:xfrm>
            <a:off x="248479" y="152601"/>
            <a:ext cx="10654748" cy="6446982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402003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B270634-A23F-466C-87DA-F4148ED047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63"/>
          <a:stretch/>
        </p:blipFill>
        <p:spPr>
          <a:xfrm>
            <a:off x="298174" y="126232"/>
            <a:ext cx="5347252" cy="6612865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0665708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0EBAED6-B9A5-49B5-BCA5-4BFB3DD1CC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869" y="182162"/>
            <a:ext cx="8404623" cy="3773612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0509522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583F0C-B503-4EFD-A6E2-4549476CB5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946" y="132936"/>
            <a:ext cx="6515100" cy="520065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572824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A4B0794-70B6-4653-8943-544196E33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025" y="164144"/>
            <a:ext cx="10514358" cy="4644531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400124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30949DD-6D42-403E-9476-0F94A53FC8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059" y="119269"/>
            <a:ext cx="9642619" cy="5800697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948386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563EC2-6504-4AB7-8DE1-8735EB7432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722" y="158866"/>
            <a:ext cx="10770704" cy="4809401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651223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BD8D7D4-9CCE-41F8-A46C-6869DC0FC1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69" b="2120"/>
          <a:stretch/>
        </p:blipFill>
        <p:spPr>
          <a:xfrm>
            <a:off x="159026" y="146050"/>
            <a:ext cx="10823713" cy="32133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51115F6-316C-472F-B08B-DD4D17DB13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6374" y="3359427"/>
            <a:ext cx="6054587" cy="335634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EDBA058-2535-4A2F-92A8-D2E733C992BE}"/>
              </a:ext>
            </a:extLst>
          </p:cNvPr>
          <p:cNvSpPr/>
          <p:nvPr/>
        </p:nvSpPr>
        <p:spPr>
          <a:xfrm>
            <a:off x="159026" y="146050"/>
            <a:ext cx="10896600" cy="658960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6241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AA31F04-72AB-449F-98A0-BC87D78072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00" t="3902" r="2455" b="6477"/>
          <a:stretch/>
        </p:blipFill>
        <p:spPr>
          <a:xfrm>
            <a:off x="208723" y="168965"/>
            <a:ext cx="3697589" cy="220648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977376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CEDC524-CAAC-4055-BFBD-F338C591ED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24" t="4653" r="827" b="6116"/>
          <a:stretch/>
        </p:blipFill>
        <p:spPr>
          <a:xfrm>
            <a:off x="318053" y="377687"/>
            <a:ext cx="7066722" cy="1818861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8A8F5DC-F387-4E4F-8012-808DB3CCE0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36" t="5185" b="3092"/>
          <a:stretch/>
        </p:blipFill>
        <p:spPr>
          <a:xfrm>
            <a:off x="318053" y="2474844"/>
            <a:ext cx="5953538" cy="2980955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85373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8DA5516-D948-49B8-A8CB-9231369C50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22" r="1791"/>
          <a:stretch/>
        </p:blipFill>
        <p:spPr>
          <a:xfrm>
            <a:off x="159026" y="175012"/>
            <a:ext cx="9582309" cy="4913824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319086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6F56031-A408-4D51-B77F-AF5FA5FA9D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86" t="4192" r="1865" b="1838"/>
          <a:stretch/>
        </p:blipFill>
        <p:spPr>
          <a:xfrm>
            <a:off x="178905" y="168964"/>
            <a:ext cx="4780721" cy="4398265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865893F-602C-4563-8EB0-BE9C931552A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42" t="1581" r="1435" b="1925"/>
          <a:stretch/>
        </p:blipFill>
        <p:spPr>
          <a:xfrm>
            <a:off x="5098774" y="168964"/>
            <a:ext cx="6849757" cy="4398265"/>
          </a:xfrm>
          <a:prstGeom prst="rect">
            <a:avLst/>
          </a:prstGeom>
          <a:ln w="2222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333178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CEDE603-4F24-47F5-9EB6-662B4EE5BE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80" t="2705" r="1548" b="3018"/>
          <a:stretch/>
        </p:blipFill>
        <p:spPr>
          <a:xfrm>
            <a:off x="188843" y="178903"/>
            <a:ext cx="5754757" cy="2061911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90A9E9E-6954-461E-821A-74A7BC8328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12" r="496" b="1698"/>
          <a:stretch/>
        </p:blipFill>
        <p:spPr>
          <a:xfrm>
            <a:off x="188844" y="2494723"/>
            <a:ext cx="10406269" cy="3608846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411267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7E9C7F7-7F25-49D7-95D9-9605E7204B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316" t="2677" r="6960" b="1730"/>
          <a:stretch/>
        </p:blipFill>
        <p:spPr>
          <a:xfrm>
            <a:off x="168965" y="248478"/>
            <a:ext cx="1491731" cy="3329608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1E8649E-53A6-44DE-A93E-D8FDD58E77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23" r="1478" b="8696"/>
          <a:stretch/>
        </p:blipFill>
        <p:spPr>
          <a:xfrm>
            <a:off x="1808922" y="248478"/>
            <a:ext cx="6311348" cy="904461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CAAE264-3424-4F05-A849-4A8A24037F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8983" y="1255465"/>
            <a:ext cx="8584096" cy="1840878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66E06BA-7FA1-437D-9F54-67E29BE22C20}"/>
              </a:ext>
            </a:extLst>
          </p:cNvPr>
          <p:cNvSpPr/>
          <p:nvPr/>
        </p:nvSpPr>
        <p:spPr>
          <a:xfrm>
            <a:off x="159025" y="238538"/>
            <a:ext cx="10233993" cy="333954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F6CF075-2844-43D3-A04B-B5AF7979B00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185" t="3498" r="2680" b="5790"/>
          <a:stretch/>
        </p:blipFill>
        <p:spPr>
          <a:xfrm>
            <a:off x="238539" y="4035287"/>
            <a:ext cx="3601337" cy="1567248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86D6510-CDB2-4ED8-B5D5-E22503D6122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431" b="1495"/>
          <a:stretch/>
        </p:blipFill>
        <p:spPr>
          <a:xfrm>
            <a:off x="4224130" y="3824908"/>
            <a:ext cx="2792896" cy="177762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634976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02CA761-3B89-4D42-B9F2-B7A91180E4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20" t="2803" b="3431"/>
          <a:stretch/>
        </p:blipFill>
        <p:spPr>
          <a:xfrm>
            <a:off x="298174" y="178905"/>
            <a:ext cx="7229888" cy="342900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B309E21-BC10-4B32-A685-B243A690B7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173" y="3953496"/>
            <a:ext cx="3806687" cy="1957504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691429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A0798F7-831B-4527-9690-7B97398227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355" y="142493"/>
            <a:ext cx="5953539" cy="4282903"/>
          </a:xfrm>
          <a:prstGeom prst="rect">
            <a:avLst/>
          </a:prstGeom>
          <a:ln w="15875"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89B2E1D-C415-47BB-B4A7-06140AEF0D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35"/>
          <a:stretch/>
        </p:blipFill>
        <p:spPr>
          <a:xfrm>
            <a:off x="268356" y="4439940"/>
            <a:ext cx="7354958" cy="1452121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2CDDAFC-12D3-41AD-917E-3B4ED92FA5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354" y="5896667"/>
            <a:ext cx="5685185" cy="425894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B686C4A-249C-4DF1-8E49-BD55216E1785}"/>
              </a:ext>
            </a:extLst>
          </p:cNvPr>
          <p:cNvSpPr/>
          <p:nvPr/>
        </p:nvSpPr>
        <p:spPr>
          <a:xfrm>
            <a:off x="258416" y="132555"/>
            <a:ext cx="7364897" cy="619994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3003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5E692FA-403A-447B-A55B-D88E7BBCA1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24" t="1127"/>
          <a:stretch/>
        </p:blipFill>
        <p:spPr>
          <a:xfrm>
            <a:off x="149086" y="139147"/>
            <a:ext cx="5243098" cy="4339466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92D5450-589D-4676-A8CC-D12727EAEE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95" t="4480"/>
          <a:stretch/>
        </p:blipFill>
        <p:spPr>
          <a:xfrm>
            <a:off x="5519944" y="139147"/>
            <a:ext cx="5367576" cy="4339466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A897FD8-7393-40E0-A831-6C8748A848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087" y="4616869"/>
            <a:ext cx="5243098" cy="1144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00660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199D263-5E16-4E87-B197-D65AC1EF06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599" y="135124"/>
            <a:ext cx="7925239" cy="6587751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584414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0F11C4-AE6C-40F7-8918-925F999EB1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47" t="1654" r="553"/>
          <a:stretch/>
        </p:blipFill>
        <p:spPr>
          <a:xfrm>
            <a:off x="248478" y="168964"/>
            <a:ext cx="7712765" cy="6206987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881072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8AB820D-66DE-4700-A479-D577CBB1A4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69" t="9674" r="1467" b="4686"/>
          <a:stretch/>
        </p:blipFill>
        <p:spPr>
          <a:xfrm>
            <a:off x="178905" y="149087"/>
            <a:ext cx="7007087" cy="2047461"/>
          </a:xfrm>
          <a:prstGeom prst="rect">
            <a:avLst/>
          </a:prstGeom>
          <a:ln w="15875"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0BB5073-6C03-43FD-92D2-ADDF6DF75A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904" y="2287988"/>
            <a:ext cx="11827565" cy="1018206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D44C0CB-FBE7-4363-B134-F3126B1B4AA4}"/>
              </a:ext>
            </a:extLst>
          </p:cNvPr>
          <p:cNvSpPr/>
          <p:nvPr/>
        </p:nvSpPr>
        <p:spPr>
          <a:xfrm>
            <a:off x="168965" y="139148"/>
            <a:ext cx="11844130" cy="317698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4693EA9-DB9B-47F9-B576-0A2511E861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904" y="3635651"/>
            <a:ext cx="7116418" cy="2289773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516780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66E06C2-3F39-48F7-981F-CB3C34BEE6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52" t="2173" r="5394" b="2453"/>
          <a:stretch/>
        </p:blipFill>
        <p:spPr>
          <a:xfrm>
            <a:off x="188843" y="258416"/>
            <a:ext cx="1838740" cy="3091071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4E628BA-76B3-44F9-8917-5FC84B484B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386" b="1915"/>
          <a:stretch/>
        </p:blipFill>
        <p:spPr>
          <a:xfrm>
            <a:off x="2153893" y="258416"/>
            <a:ext cx="5658264" cy="3508514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9930746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CCE44B9-475C-4C8F-B5B5-5153C6A540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99" b="6225"/>
          <a:stretch/>
        </p:blipFill>
        <p:spPr>
          <a:xfrm>
            <a:off x="248478" y="205264"/>
            <a:ext cx="5752686" cy="3790266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E8BD876-45E2-4EFB-B135-249966292C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22" t="3887" r="1695" b="3885"/>
          <a:stretch/>
        </p:blipFill>
        <p:spPr>
          <a:xfrm>
            <a:off x="248478" y="4263886"/>
            <a:ext cx="7662968" cy="2017643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2581212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1E30BED-5943-4221-9804-CBFD976641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419" y="166250"/>
            <a:ext cx="7512114" cy="4624411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68BBE87-BC78-4669-A87C-2A93F6B432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2489" y="1830360"/>
            <a:ext cx="4853447" cy="3149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19341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AEDC23-634B-4AF7-98AF-00C68E5A10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598" y="173251"/>
            <a:ext cx="7787207" cy="5889617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9707553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22A5831-23FC-4690-B93C-17550E5A13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18"/>
          <a:stretch/>
        </p:blipFill>
        <p:spPr>
          <a:xfrm>
            <a:off x="218661" y="156257"/>
            <a:ext cx="5972174" cy="5668901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14510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5396DBC-B47E-42B5-9EF0-F67BB595D9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209" y="120132"/>
            <a:ext cx="6496600" cy="4362416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A0C1CA1-F2B1-4B5F-B122-6FA518D778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225" b="5024"/>
          <a:stretch/>
        </p:blipFill>
        <p:spPr>
          <a:xfrm>
            <a:off x="6735837" y="120132"/>
            <a:ext cx="5340205" cy="4362416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8285922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B47386B-0A59-4558-B63A-DBAA5629F3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210" y="120840"/>
            <a:ext cx="5949434" cy="483878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3357E12-E5F7-4321-AEFC-CD95F26C64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1956" y="120840"/>
            <a:ext cx="5850833" cy="4884173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6040803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CEE39AE-3593-46EF-BC90-169BED3A9E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843" y="214594"/>
            <a:ext cx="5436705" cy="4352879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630E7FE-0B5C-4374-B9A7-A1334D1050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478" t="31681" r="21820" b="7391"/>
          <a:stretch/>
        </p:blipFill>
        <p:spPr>
          <a:xfrm>
            <a:off x="5793332" y="214594"/>
            <a:ext cx="5042352" cy="4352878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7197022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6A95C7F-CA37-4B5E-BD45-DAE44E1DF0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54" t="2051" r="1777" b="2444"/>
          <a:stretch/>
        </p:blipFill>
        <p:spPr>
          <a:xfrm>
            <a:off x="238540" y="238540"/>
            <a:ext cx="9551504" cy="398800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2627019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9105516-D800-4477-87C3-D461D16465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01" t="2650" r="879" b="2875"/>
          <a:stretch/>
        </p:blipFill>
        <p:spPr>
          <a:xfrm>
            <a:off x="178904" y="198783"/>
            <a:ext cx="6848061" cy="3554912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164D9E4-580C-4B13-A504-D3EF9E92F57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384" b="2854"/>
          <a:stretch/>
        </p:blipFill>
        <p:spPr>
          <a:xfrm>
            <a:off x="178905" y="3995530"/>
            <a:ext cx="5019260" cy="1826682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5443481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4E45B06-E4BD-46DF-B3A2-6827298915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48" t="4411" r="5945" b="4749"/>
          <a:stretch/>
        </p:blipFill>
        <p:spPr>
          <a:xfrm>
            <a:off x="208722" y="208720"/>
            <a:ext cx="5317435" cy="2144513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04CEF01-DF2D-4007-98D7-5830A4A6342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08" t="1" r="5794" b="2794"/>
          <a:stretch/>
        </p:blipFill>
        <p:spPr>
          <a:xfrm>
            <a:off x="208722" y="2452885"/>
            <a:ext cx="5317434" cy="1938769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777153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32DDD0-E592-42C6-BDF2-EEB069B1C7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17" t="3945" r="12344" b="4589"/>
          <a:stretch/>
        </p:blipFill>
        <p:spPr>
          <a:xfrm>
            <a:off x="149087" y="168965"/>
            <a:ext cx="4512366" cy="2338525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FA80377-4665-4602-AB38-86BAA9785E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03" t="2623" r="14679" b="2957"/>
          <a:stretch/>
        </p:blipFill>
        <p:spPr>
          <a:xfrm>
            <a:off x="4683402" y="159026"/>
            <a:ext cx="4512366" cy="4313583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7EDF2FA-3902-47CE-AC26-828C7ED1CFC5}"/>
              </a:ext>
            </a:extLst>
          </p:cNvPr>
          <p:cNvSpPr/>
          <p:nvPr/>
        </p:nvSpPr>
        <p:spPr>
          <a:xfrm>
            <a:off x="137077" y="160475"/>
            <a:ext cx="9058691" cy="43220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432613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54424DE-41E0-46DD-B107-069D7C7B6A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519" y="218867"/>
            <a:ext cx="8531916" cy="4224135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9113373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21636CD-563E-41B9-B49B-C21726E666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318"/>
          <a:stretch/>
        </p:blipFill>
        <p:spPr>
          <a:xfrm>
            <a:off x="149086" y="114706"/>
            <a:ext cx="10545418" cy="2566368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D308A2F-1142-4F53-9F49-C79CFDE5F8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086" y="2793517"/>
            <a:ext cx="10134600" cy="2085975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0752860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1E2775-1180-44F5-8CD5-DD09C6F1D2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94" t="1373" r="1213" b="1"/>
          <a:stretch/>
        </p:blipFill>
        <p:spPr>
          <a:xfrm>
            <a:off x="208721" y="159026"/>
            <a:ext cx="7911549" cy="4627747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0403611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9F21C89-9138-430E-89DA-01F4971750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233"/>
          <a:stretch/>
        </p:blipFill>
        <p:spPr>
          <a:xfrm>
            <a:off x="168964" y="131160"/>
            <a:ext cx="6739803" cy="4659501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0298965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5CFB659-73A7-4CCF-AAEE-AC785589BB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4244" b="2739"/>
          <a:stretch/>
        </p:blipFill>
        <p:spPr>
          <a:xfrm>
            <a:off x="258418" y="199887"/>
            <a:ext cx="5019260" cy="3795141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EE140F7-10F4-4EC0-8FEE-7853892A57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14" t="7369" r="13095" b="12862"/>
          <a:stretch/>
        </p:blipFill>
        <p:spPr>
          <a:xfrm>
            <a:off x="5546035" y="199887"/>
            <a:ext cx="2771311" cy="1410252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77E7970-C8B6-415D-A321-9FCEA5F2BA9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63" t="2106" b="3481"/>
          <a:stretch/>
        </p:blipFill>
        <p:spPr>
          <a:xfrm>
            <a:off x="5503811" y="1798981"/>
            <a:ext cx="6552353" cy="3113264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B3F2636-B122-4A2A-9EBC-C172002DD7E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769" r="18423" b="7167"/>
          <a:stretch/>
        </p:blipFill>
        <p:spPr>
          <a:xfrm>
            <a:off x="258419" y="4286456"/>
            <a:ext cx="2991678" cy="1688343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7631051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948A7DC-EBB6-467F-B232-E4D7D072CF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99" y="127345"/>
            <a:ext cx="3269741" cy="193005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14E45A7-C2DA-4BF3-9D80-6872EC5D7777}"/>
              </a:ext>
            </a:extLst>
          </p:cNvPr>
          <p:cNvSpPr txBox="1"/>
          <p:nvPr/>
        </p:nvSpPr>
        <p:spPr>
          <a:xfrm>
            <a:off x="4260227" y="206857"/>
            <a:ext cx="1956754" cy="61773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IN" sz="1200" b="1" i="0" dirty="0">
                <a:solidFill>
                  <a:srgbClr val="006699"/>
                </a:solidFill>
                <a:effectLst/>
                <a:latin typeface="inter-regular"/>
              </a:rPr>
              <a:t>SELECT</a:t>
            </a:r>
            <a:r>
              <a:rPr lang="en-IN" sz="1200" b="0" i="0" dirty="0">
                <a:solidFill>
                  <a:srgbClr val="000000"/>
                </a:solidFill>
                <a:effectLst/>
                <a:latin typeface="inter-regular"/>
              </a:rPr>
              <a:t> * </a:t>
            </a:r>
            <a:r>
              <a:rPr lang="en-IN" sz="1200" b="1" i="0" dirty="0">
                <a:solidFill>
                  <a:srgbClr val="006699"/>
                </a:solidFill>
                <a:effectLst/>
                <a:latin typeface="inter-regular"/>
              </a:rPr>
              <a:t>FROM</a:t>
            </a:r>
            <a:r>
              <a:rPr lang="en-IN" sz="1200" b="0" i="0" dirty="0">
                <a:solidFill>
                  <a:srgbClr val="000000"/>
                </a:solidFill>
                <a:effectLst/>
                <a:latin typeface="inter-regular"/>
              </a:rPr>
              <a:t> employees  </a:t>
            </a:r>
          </a:p>
          <a:p>
            <a:pPr algn="just">
              <a:lnSpc>
                <a:spcPct val="150000"/>
              </a:lnSpc>
            </a:pPr>
            <a:r>
              <a:rPr lang="en-IN" sz="1200" b="1" i="0" dirty="0">
                <a:solidFill>
                  <a:srgbClr val="006699"/>
                </a:solidFill>
                <a:effectLst/>
                <a:latin typeface="inter-regular"/>
              </a:rPr>
              <a:t>WHERE</a:t>
            </a:r>
            <a:r>
              <a:rPr lang="en-IN" sz="1200" b="0" i="0" dirty="0">
                <a:solidFill>
                  <a:srgbClr val="000000"/>
                </a:solidFill>
                <a:effectLst/>
                <a:latin typeface="inter-regular"/>
              </a:rPr>
              <a:t> working_hour &gt; 9; 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68EE56-07DD-4415-BF3D-3DA6490E99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8456" y="889349"/>
            <a:ext cx="3140762" cy="116594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C805422-02F2-4235-9BAB-85D0275D9F80}"/>
              </a:ext>
            </a:extLst>
          </p:cNvPr>
          <p:cNvSpPr txBox="1"/>
          <p:nvPr/>
        </p:nvSpPr>
        <p:spPr>
          <a:xfrm>
            <a:off x="4260227" y="2120052"/>
            <a:ext cx="1956754" cy="8947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IN" sz="1200" b="1" i="0" dirty="0">
                <a:solidFill>
                  <a:srgbClr val="006699"/>
                </a:solidFill>
                <a:effectLst/>
                <a:latin typeface="inter-regular"/>
              </a:rPr>
              <a:t>SELECT</a:t>
            </a:r>
            <a:r>
              <a:rPr lang="en-IN" sz="1200" b="0" i="0" dirty="0">
                <a:solidFill>
                  <a:srgbClr val="000000"/>
                </a:solidFill>
                <a:effectLst/>
                <a:latin typeface="inter-regular"/>
              </a:rPr>
              <a:t> * </a:t>
            </a:r>
            <a:r>
              <a:rPr lang="en-IN" sz="1200" b="1" i="0" dirty="0">
                <a:solidFill>
                  <a:srgbClr val="006699"/>
                </a:solidFill>
                <a:effectLst/>
                <a:latin typeface="inter-regular"/>
              </a:rPr>
              <a:t>FROM</a:t>
            </a:r>
            <a:r>
              <a:rPr lang="en-IN" sz="1200" b="0" i="0" dirty="0">
                <a:solidFill>
                  <a:srgbClr val="000000"/>
                </a:solidFill>
                <a:effectLst/>
                <a:latin typeface="inter-regular"/>
              </a:rPr>
              <a:t> employees  </a:t>
            </a:r>
          </a:p>
          <a:p>
            <a:pPr algn="just">
              <a:lnSpc>
                <a:spcPct val="150000"/>
              </a:lnSpc>
            </a:pPr>
            <a:r>
              <a:rPr lang="en-IN" sz="1200" b="1" i="0" dirty="0">
                <a:solidFill>
                  <a:srgbClr val="006699"/>
                </a:solidFill>
                <a:effectLst/>
                <a:latin typeface="inter-regular"/>
              </a:rPr>
              <a:t>WHERE</a:t>
            </a:r>
            <a:r>
              <a:rPr lang="en-IN" sz="1200" b="0" i="0" dirty="0">
                <a:solidFill>
                  <a:srgbClr val="000000"/>
                </a:solidFill>
                <a:effectLst/>
                <a:latin typeface="inter-regular"/>
              </a:rPr>
              <a:t> working_hour &gt; 9  </a:t>
            </a:r>
          </a:p>
          <a:p>
            <a:pPr algn="just">
              <a:lnSpc>
                <a:spcPct val="150000"/>
              </a:lnSpc>
            </a:pPr>
            <a:r>
              <a:rPr lang="en-IN" sz="1200" b="1" i="0" dirty="0">
                <a:solidFill>
                  <a:srgbClr val="006699"/>
                </a:solidFill>
                <a:effectLst/>
                <a:latin typeface="inter-regular"/>
              </a:rPr>
              <a:t>GROUP</a:t>
            </a:r>
            <a:r>
              <a:rPr lang="en-IN" sz="1200" b="0" i="0" dirty="0">
                <a:solidFill>
                  <a:srgbClr val="000000"/>
                </a:solidFill>
                <a:effectLst/>
                <a:latin typeface="inter-regular"/>
              </a:rPr>
              <a:t> </a:t>
            </a:r>
            <a:r>
              <a:rPr lang="en-IN" sz="1200" b="1" i="0" dirty="0">
                <a:solidFill>
                  <a:srgbClr val="006699"/>
                </a:solidFill>
                <a:effectLst/>
                <a:latin typeface="inter-regular"/>
              </a:rPr>
              <a:t>BY</a:t>
            </a:r>
            <a:r>
              <a:rPr lang="en-IN" sz="1200" b="0" i="0" dirty="0">
                <a:solidFill>
                  <a:srgbClr val="000000"/>
                </a:solidFill>
                <a:effectLst/>
                <a:latin typeface="inter-regular"/>
              </a:rPr>
              <a:t> </a:t>
            </a:r>
            <a:r>
              <a:rPr lang="en-IN" sz="1200" b="1" i="0" dirty="0">
                <a:solidFill>
                  <a:srgbClr val="006699"/>
                </a:solidFill>
                <a:effectLst/>
                <a:latin typeface="inter-regular"/>
              </a:rPr>
              <a:t>name</a:t>
            </a:r>
            <a:r>
              <a:rPr lang="en-IN" sz="1200" b="0" i="0" dirty="0">
                <a:solidFill>
                  <a:srgbClr val="000000"/>
                </a:solidFill>
                <a:effectLst/>
                <a:latin typeface="inter-regular"/>
              </a:rPr>
              <a:t>;  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57C35A7-B38B-474B-BF9B-43F7E07862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8454" y="3079790"/>
            <a:ext cx="3140763" cy="102762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CA99BFB-6FCD-4572-AF8E-E0421CB14D37}"/>
              </a:ext>
            </a:extLst>
          </p:cNvPr>
          <p:cNvSpPr/>
          <p:nvPr/>
        </p:nvSpPr>
        <p:spPr>
          <a:xfrm>
            <a:off x="178905" y="127345"/>
            <a:ext cx="6480313" cy="3980068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DF571B-FA0C-4585-BF2E-F55216E5A96D}"/>
              </a:ext>
            </a:extLst>
          </p:cNvPr>
          <p:cNvSpPr txBox="1"/>
          <p:nvPr/>
        </p:nvSpPr>
        <p:spPr>
          <a:xfrm>
            <a:off x="7124799" y="138265"/>
            <a:ext cx="4076601" cy="11717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IN" sz="1200" b="1" i="0" dirty="0">
                <a:solidFill>
                  <a:srgbClr val="006699"/>
                </a:solidFill>
                <a:effectLst/>
                <a:latin typeface="inter-regular"/>
              </a:rPr>
              <a:t>SELECT</a:t>
            </a:r>
            <a:r>
              <a:rPr lang="en-IN" sz="1200" b="0" i="0" dirty="0">
                <a:solidFill>
                  <a:srgbClr val="000000"/>
                </a:solidFill>
                <a:effectLst/>
                <a:latin typeface="inter-regular"/>
              </a:rPr>
              <a:t> </a:t>
            </a:r>
            <a:r>
              <a:rPr lang="en-IN" sz="1200" b="1" i="0" dirty="0">
                <a:solidFill>
                  <a:srgbClr val="006699"/>
                </a:solidFill>
                <a:effectLst/>
                <a:latin typeface="inter-regular"/>
              </a:rPr>
              <a:t>name</a:t>
            </a:r>
            <a:r>
              <a:rPr lang="en-IN" sz="1200" b="0" i="0" dirty="0">
                <a:solidFill>
                  <a:srgbClr val="000000"/>
                </a:solidFill>
                <a:effectLst/>
                <a:latin typeface="inter-regular"/>
              </a:rPr>
              <a:t>, </a:t>
            </a:r>
            <a:r>
              <a:rPr lang="en-IN" sz="1200" b="0" i="0" dirty="0">
                <a:solidFill>
                  <a:srgbClr val="FF1493"/>
                </a:solidFill>
                <a:effectLst/>
                <a:latin typeface="inter-regular"/>
              </a:rPr>
              <a:t>SUM</a:t>
            </a:r>
            <a:r>
              <a:rPr lang="en-IN" sz="1200" b="0" i="0" dirty="0">
                <a:solidFill>
                  <a:srgbClr val="000000"/>
                </a:solidFill>
                <a:effectLst/>
                <a:latin typeface="inter-regular"/>
              </a:rPr>
              <a:t>(working_hour) </a:t>
            </a:r>
            <a:r>
              <a:rPr lang="en-IN" sz="1200" b="1" i="0" dirty="0">
                <a:solidFill>
                  <a:srgbClr val="006699"/>
                </a:solidFill>
                <a:effectLst/>
                <a:latin typeface="inter-regular"/>
              </a:rPr>
              <a:t>AS</a:t>
            </a:r>
            <a:r>
              <a:rPr lang="en-IN" sz="1200" b="0" i="0" dirty="0">
                <a:solidFill>
                  <a:srgbClr val="000000"/>
                </a:solidFill>
                <a:effectLst/>
                <a:latin typeface="inter-regular"/>
              </a:rPr>
              <a:t> </a:t>
            </a:r>
            <a:r>
              <a:rPr lang="en-IN" sz="1200" b="0" i="0" dirty="0">
                <a:solidFill>
                  <a:srgbClr val="0000FF"/>
                </a:solidFill>
                <a:effectLst/>
                <a:latin typeface="inter-regular"/>
              </a:rPr>
              <a:t>"Total working hours"</a:t>
            </a:r>
            <a:r>
              <a:rPr lang="en-IN" sz="1200" b="0" i="0" dirty="0">
                <a:solidFill>
                  <a:srgbClr val="000000"/>
                </a:solidFill>
                <a:effectLst/>
                <a:latin typeface="inter-regular"/>
              </a:rPr>
              <a:t>    </a:t>
            </a:r>
          </a:p>
          <a:p>
            <a:pPr algn="just">
              <a:lnSpc>
                <a:spcPct val="150000"/>
              </a:lnSpc>
            </a:pPr>
            <a:r>
              <a:rPr lang="en-IN" sz="1200" b="1" i="0" dirty="0">
                <a:solidFill>
                  <a:srgbClr val="006699"/>
                </a:solidFill>
                <a:effectLst/>
                <a:latin typeface="inter-regular"/>
              </a:rPr>
              <a:t>FROM</a:t>
            </a:r>
            <a:r>
              <a:rPr lang="en-IN" sz="1200" b="0" i="0" dirty="0">
                <a:solidFill>
                  <a:srgbClr val="000000"/>
                </a:solidFill>
                <a:effectLst/>
                <a:latin typeface="inter-regular"/>
              </a:rPr>
              <a:t> employees    </a:t>
            </a:r>
          </a:p>
          <a:p>
            <a:pPr algn="just">
              <a:lnSpc>
                <a:spcPct val="150000"/>
              </a:lnSpc>
            </a:pPr>
            <a:r>
              <a:rPr lang="en-IN" sz="1200" b="1" i="0" dirty="0">
                <a:solidFill>
                  <a:srgbClr val="006699"/>
                </a:solidFill>
                <a:effectLst/>
                <a:latin typeface="inter-regular"/>
              </a:rPr>
              <a:t>GROUP</a:t>
            </a:r>
            <a:r>
              <a:rPr lang="en-IN" sz="1200" b="0" i="0" dirty="0">
                <a:solidFill>
                  <a:srgbClr val="000000"/>
                </a:solidFill>
                <a:effectLst/>
                <a:latin typeface="inter-regular"/>
              </a:rPr>
              <a:t> </a:t>
            </a:r>
            <a:r>
              <a:rPr lang="en-IN" sz="1200" b="1" i="0" dirty="0">
                <a:solidFill>
                  <a:srgbClr val="006699"/>
                </a:solidFill>
                <a:effectLst/>
                <a:latin typeface="inter-regular"/>
              </a:rPr>
              <a:t>BY</a:t>
            </a:r>
            <a:r>
              <a:rPr lang="en-IN" sz="1200" b="0" i="0" dirty="0">
                <a:solidFill>
                  <a:srgbClr val="000000"/>
                </a:solidFill>
                <a:effectLst/>
                <a:latin typeface="inter-regular"/>
              </a:rPr>
              <a:t> </a:t>
            </a:r>
            <a:r>
              <a:rPr lang="en-IN" sz="1200" b="1" i="0" dirty="0">
                <a:solidFill>
                  <a:srgbClr val="006699"/>
                </a:solidFill>
                <a:effectLst/>
                <a:latin typeface="inter-regular"/>
              </a:rPr>
              <a:t>name</a:t>
            </a:r>
            <a:r>
              <a:rPr lang="en-IN" sz="1200" b="0" i="0" dirty="0">
                <a:solidFill>
                  <a:srgbClr val="000000"/>
                </a:solidFill>
                <a:effectLst/>
                <a:latin typeface="inter-regular"/>
              </a:rPr>
              <a:t>    </a:t>
            </a:r>
          </a:p>
          <a:p>
            <a:pPr algn="just">
              <a:lnSpc>
                <a:spcPct val="150000"/>
              </a:lnSpc>
            </a:pPr>
            <a:r>
              <a:rPr lang="en-IN" sz="1200" b="1" i="0" dirty="0">
                <a:solidFill>
                  <a:srgbClr val="006699"/>
                </a:solidFill>
                <a:effectLst/>
                <a:latin typeface="inter-regular"/>
              </a:rPr>
              <a:t>HAVING</a:t>
            </a:r>
            <a:r>
              <a:rPr lang="en-IN" sz="1200" b="0" i="0" dirty="0">
                <a:solidFill>
                  <a:srgbClr val="000000"/>
                </a:solidFill>
                <a:effectLst/>
                <a:latin typeface="inter-regular"/>
              </a:rPr>
              <a:t> </a:t>
            </a:r>
            <a:r>
              <a:rPr lang="en-IN" sz="1200" b="0" i="0" dirty="0">
                <a:solidFill>
                  <a:srgbClr val="FF1493"/>
                </a:solidFill>
                <a:effectLst/>
                <a:latin typeface="inter-regular"/>
              </a:rPr>
              <a:t>SUM</a:t>
            </a:r>
            <a:r>
              <a:rPr lang="en-IN" sz="1200" b="0" i="0" dirty="0">
                <a:solidFill>
                  <a:srgbClr val="000000"/>
                </a:solidFill>
                <a:effectLst/>
                <a:latin typeface="inter-regular"/>
              </a:rPr>
              <a:t>(working_hour) &gt; 6;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58E0DF4-06F0-4910-B3A0-5ED4DE8D6FF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19" t="1266"/>
          <a:stretch/>
        </p:blipFill>
        <p:spPr>
          <a:xfrm>
            <a:off x="7654442" y="1401419"/>
            <a:ext cx="3086097" cy="1711601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8BDC982-567E-4FEA-B1A3-83ADEC5CD6D5}"/>
              </a:ext>
            </a:extLst>
          </p:cNvPr>
          <p:cNvSpPr/>
          <p:nvPr/>
        </p:nvSpPr>
        <p:spPr>
          <a:xfrm>
            <a:off x="7124798" y="138265"/>
            <a:ext cx="4076601" cy="2974755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94260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C22BA94-5DDF-4C9A-98B3-FFF821EB50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58" t="4681" r="14476" b="6203"/>
          <a:stretch/>
        </p:blipFill>
        <p:spPr>
          <a:xfrm>
            <a:off x="248479" y="298175"/>
            <a:ext cx="2701912" cy="169959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B3DE186-87FE-46FE-A567-356CBA5FB7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37" t="8261" r="18153" b="11839"/>
          <a:stretch/>
        </p:blipFill>
        <p:spPr>
          <a:xfrm>
            <a:off x="248480" y="2286000"/>
            <a:ext cx="2701912" cy="1025655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1D7E5D0-4D6A-4291-A598-0A74F0164D7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57" t="1541" r="9588"/>
          <a:stretch/>
        </p:blipFill>
        <p:spPr>
          <a:xfrm>
            <a:off x="3269974" y="298175"/>
            <a:ext cx="5416826" cy="5715001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6207881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F7CAB23-A0E3-48B7-A588-0C9C1CC108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61" t="3211" r="2097" b="2467"/>
          <a:stretch/>
        </p:blipFill>
        <p:spPr>
          <a:xfrm>
            <a:off x="248478" y="248478"/>
            <a:ext cx="4651513" cy="2524539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1E531C5-034F-4A33-B840-0999EDC8E1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68" t="1410" r="2619" b="2501"/>
          <a:stretch/>
        </p:blipFill>
        <p:spPr>
          <a:xfrm>
            <a:off x="5158823" y="248478"/>
            <a:ext cx="4524790" cy="4740965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1068419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8504590-6776-415F-AD0E-487759D092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6" t="1281" r="2398" b="1710"/>
          <a:stretch/>
        </p:blipFill>
        <p:spPr>
          <a:xfrm>
            <a:off x="139979" y="268357"/>
            <a:ext cx="11946003" cy="4671391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345053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B0DD4D5-7130-4F82-8FF0-48A1F346ED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34" t="42625" r="10777" b="1961"/>
          <a:stretch/>
        </p:blipFill>
        <p:spPr>
          <a:xfrm>
            <a:off x="178905" y="2226366"/>
            <a:ext cx="5917095" cy="2737500"/>
          </a:xfrm>
          <a:prstGeom prst="rect">
            <a:avLst/>
          </a:prstGeom>
          <a:ln w="15875"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E908386-EDA6-4117-82E3-81624B5CB2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45" t="4348" b="8260"/>
          <a:stretch/>
        </p:blipFill>
        <p:spPr>
          <a:xfrm>
            <a:off x="178905" y="149085"/>
            <a:ext cx="5849179" cy="1997767"/>
          </a:xfrm>
          <a:prstGeom prst="rect">
            <a:avLst/>
          </a:prstGeom>
          <a:ln w="15875">
            <a:noFill/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B37FF81-0C14-447E-B396-AC431C530D19}"/>
              </a:ext>
            </a:extLst>
          </p:cNvPr>
          <p:cNvSpPr/>
          <p:nvPr/>
        </p:nvSpPr>
        <p:spPr>
          <a:xfrm>
            <a:off x="137077" y="160475"/>
            <a:ext cx="5958923" cy="480339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1508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A00BF1C-64AA-40D1-8433-73F26CA348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905" y="264216"/>
            <a:ext cx="5321127" cy="4079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6480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B9F037-F74C-45D1-811D-2B571D171F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903" y="184737"/>
            <a:ext cx="3498576" cy="34225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8C2F404-D8D6-4033-A8DA-A4B1DDF086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8177" y="184737"/>
            <a:ext cx="3456794" cy="3422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1421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36BEAB-95D2-4EC6-BE88-21115DD47A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84" t="17631"/>
          <a:stretch/>
        </p:blipFill>
        <p:spPr>
          <a:xfrm>
            <a:off x="159026" y="139148"/>
            <a:ext cx="3689073" cy="36658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7A358A6-9BE4-4257-8300-D13FF482964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29" b="1363"/>
          <a:stretch/>
        </p:blipFill>
        <p:spPr>
          <a:xfrm>
            <a:off x="3995531" y="139148"/>
            <a:ext cx="3464614" cy="36904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D7AB4EA-244C-4791-BEDB-6EE1B721E9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7577" y="139147"/>
            <a:ext cx="3872119" cy="37153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B6F1741-3871-4E08-9230-1A8BE52850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9026" y="3938835"/>
            <a:ext cx="4176122" cy="2780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0470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6832</TotalTime>
  <Words>60</Words>
  <Application>Microsoft Office PowerPoint</Application>
  <PresentationFormat>Widescreen</PresentationFormat>
  <Paragraphs>12</Paragraphs>
  <Slides>58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3" baseType="lpstr">
      <vt:lpstr>Arial</vt:lpstr>
      <vt:lpstr>Calibri</vt:lpstr>
      <vt:lpstr>Calibri Light</vt:lpstr>
      <vt:lpstr>inter-regular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Anuganti Suresh (Consultant)</dc:creator>
  <cp:lastModifiedBy>Anuganti Suresh (Consultant)</cp:lastModifiedBy>
  <cp:revision>98</cp:revision>
  <dcterms:created xsi:type="dcterms:W3CDTF">2022-05-12T13:08:03Z</dcterms:created>
  <dcterms:modified xsi:type="dcterms:W3CDTF">2022-09-02T11:30:48Z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9540963-e559-4020-8a90-fe8a502c2801_Enabled">
    <vt:lpwstr>true</vt:lpwstr>
  </property>
  <property fmtid="{D5CDD505-2E9C-101B-9397-08002B2CF9AE}" pid="3" name="MSIP_Label_19540963-e559-4020-8a90-fe8a502c2801_SetDate">
    <vt:lpwstr>2022-05-12T13:08:04Z</vt:lpwstr>
  </property>
  <property fmtid="{D5CDD505-2E9C-101B-9397-08002B2CF9AE}" pid="4" name="MSIP_Label_19540963-e559-4020-8a90-fe8a502c2801_Method">
    <vt:lpwstr>Standard</vt:lpwstr>
  </property>
  <property fmtid="{D5CDD505-2E9C-101B-9397-08002B2CF9AE}" pid="5" name="MSIP_Label_19540963-e559-4020-8a90-fe8a502c2801_Name">
    <vt:lpwstr>19540963-e559-4020-8a90-fe8a502c2801</vt:lpwstr>
  </property>
  <property fmtid="{D5CDD505-2E9C-101B-9397-08002B2CF9AE}" pid="6" name="MSIP_Label_19540963-e559-4020-8a90-fe8a502c2801_SiteId">
    <vt:lpwstr>f25493ae-1c98-41d7-8a33-0be75f5fe603</vt:lpwstr>
  </property>
  <property fmtid="{D5CDD505-2E9C-101B-9397-08002B2CF9AE}" pid="7" name="MSIP_Label_19540963-e559-4020-8a90-fe8a502c2801_ActionId">
    <vt:lpwstr>0f8f0704-458b-4883-882b-7953b6e02099</vt:lpwstr>
  </property>
  <property fmtid="{D5CDD505-2E9C-101B-9397-08002B2CF9AE}" pid="8" name="MSIP_Label_19540963-e559-4020-8a90-fe8a502c2801_ContentBits">
    <vt:lpwstr>0</vt:lpwstr>
  </property>
</Properties>
</file>